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77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ina.fr/ina-eclaire-actu/video/afe02002678/carnaval-du-mardi-gras-a-la-nouvelle-orlean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/>
              <a:t>Semaine </a:t>
            </a:r>
            <a:r>
              <a:rPr lang="fr-FR" sz="4400" dirty="0"/>
              <a:t>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ED284B-F912-7D9E-37BE-F7C61724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15407" y="1267887"/>
            <a:ext cx="801172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Les majuscules : </a:t>
            </a:r>
            <a:r>
              <a:rPr lang="fr-FR" sz="4400" dirty="0">
                <a:latin typeface="Ecriture A Orne" panose="02010301010101010101" pitchFamily="50" charset="0"/>
              </a:rPr>
              <a:t>I, J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Ecriture A Orne" panose="02010301010101010101" pitchFamily="50" charset="0"/>
              </a:rPr>
              <a:t>Il, Je</a:t>
            </a:r>
          </a:p>
          <a:p>
            <a:pPr>
              <a:lnSpc>
                <a:spcPct val="150000"/>
              </a:lnSpc>
            </a:pPr>
            <a:r>
              <a:rPr lang="fr-FR" sz="4400" dirty="0" err="1">
                <a:latin typeface="Ecriture A Orne" panose="02010301010101010101" pitchFamily="50" charset="0"/>
              </a:rPr>
              <a:t>Ilyès</a:t>
            </a:r>
            <a:r>
              <a:rPr lang="fr-FR" sz="4400" dirty="0">
                <a:latin typeface="Ecriture A Orne" panose="02010301010101010101" pitchFamily="50" charset="0"/>
              </a:rPr>
              <a:t>, Julie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Ecriture A Orne" panose="02010301010101010101" pitchFamily="50" charset="0"/>
              </a:rPr>
              <a:t>Je vais en Irlande avec Jade.</a:t>
            </a:r>
          </a:p>
          <a:p>
            <a:endParaRPr lang="fr-FR" sz="4400" dirty="0">
              <a:latin typeface="Cursive standard" pitchFamily="2" charset="0"/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BB61E24-D5D6-0DEB-7A2D-D05E0C779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550917" y="1617640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 err="1"/>
              <a:t>Copix</a:t>
            </a:r>
            <a:r>
              <a:rPr lang="fr-FR" sz="3600" dirty="0"/>
              <a:t> 8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019" y="1581291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72F343-C810-D35D-6F71-3F324661B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613AF76-9419-48F3-91EE-3CE179AD6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raconte la vidéo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2A9C0F8-54B7-4C72-8511-A83ADB5B1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954" y="1323451"/>
            <a:ext cx="4381807" cy="32839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84D3DF-2578-41B5-AB2C-722E781A916F}"/>
              </a:ext>
            </a:extLst>
          </p:cNvPr>
          <p:cNvSpPr txBox="1"/>
          <p:nvPr/>
        </p:nvSpPr>
        <p:spPr>
          <a:xfrm>
            <a:off x="3820954" y="4857441"/>
            <a:ext cx="434531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hlinkClick r:id="rId4"/>
              </a:rPr>
              <a:t>Archive INA</a:t>
            </a:r>
          </a:p>
          <a:p>
            <a:r>
              <a:rPr lang="fr-FR" sz="1000" dirty="0">
                <a:hlinkClick r:id="rId4"/>
              </a:rPr>
              <a:t>https://www.ina.fr/ina-eclaire-actu/video/afe02002678/carnaval-du-mardi-gras-a-la-nouvelle-orleans</a:t>
            </a:r>
            <a:r>
              <a:rPr lang="fr-FR" sz="1000" dirty="0"/>
              <a:t>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A5C00A0-AA60-6400-C509-2D7F19417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9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369659" y="1859015"/>
            <a:ext cx="3959754" cy="2235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à l’imparfait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507" y="1818053"/>
            <a:ext cx="2183860" cy="32218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78F0FFC-AD17-B673-A510-5BBAD54C9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111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Présentation PowerPoint</vt:lpstr>
      <vt:lpstr>Présentation PowerPoint</vt:lpstr>
      <vt:lpstr>Je raconte la vidéo :</vt:lpstr>
      <vt:lpstr>Les petits reporters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34</cp:revision>
  <dcterms:created xsi:type="dcterms:W3CDTF">2021-07-17T07:25:24Z</dcterms:created>
  <dcterms:modified xsi:type="dcterms:W3CDTF">2022-08-06T19:03:41Z</dcterms:modified>
</cp:coreProperties>
</file>